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Slab"/>
      <p:regular r:id="rId16"/>
    </p:embeddedFont>
    <p:embeddedFont>
      <p:font typeface="Roboto Slab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  <p:embeddedFont>
      <p:font typeface="Brygada 1918"/>
      <p:regular r:id="rId20"/>
    </p:embeddedFont>
    <p:embeddedFont>
      <p:font typeface="Brygada 1918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326243"/>
            <a:ext cx="7264956" cy="2315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00"/>
              </a:lnSpc>
              <a:buNone/>
            </a:pPr>
            <a:r>
              <a:rPr lang="en-US" sz="7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Cybersecurity Club:</a:t>
            </a:r>
            <a:endParaRPr lang="en-US" sz="7250" dirty="0"/>
          </a:p>
        </p:txBody>
      </p:sp>
      <p:sp>
        <p:nvSpPr>
          <p:cNvPr id="4" name="Text 1"/>
          <p:cNvSpPr/>
          <p:nvPr/>
        </p:nvSpPr>
        <p:spPr>
          <a:xfrm>
            <a:off x="939522" y="5044202"/>
            <a:ext cx="7264956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Empowering students with cybersecurity skills and opportunities. 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16117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Club Leadership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2557701"/>
            <a:ext cx="7264956" cy="4355783"/>
          </a:xfrm>
          <a:prstGeom prst="roundRect">
            <a:avLst>
              <a:gd name="adj" fmla="val 92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1162" y="2572941"/>
            <a:ext cx="7234476" cy="194786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09648" y="2741533"/>
            <a:ext cx="135052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President: 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709648" y="3332083"/>
            <a:ext cx="135052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Zoe Flam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8604528" y="2741533"/>
            <a:ext cx="248031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Vice Presidents: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604528" y="3332083"/>
            <a:ext cx="248031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Dennis Freyman</a:t>
            </a:r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&amp;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8604528" y="3922633"/>
            <a:ext cx="248031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Jason Zhang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1629192" y="2741533"/>
            <a:ext cx="1778079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Secretary: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629192" y="3332083"/>
            <a:ext cx="1778079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Isaac Lemieux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6441162" y="4520803"/>
            <a:ext cx="7234476" cy="23774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709648" y="4689396"/>
            <a:ext cx="135052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Treasurer: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709648" y="5279946"/>
            <a:ext cx="135052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John Tien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8604528" y="4689396"/>
            <a:ext cx="2480310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Chair of Community: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8604528" y="5709523"/>
            <a:ext cx="248031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Yash Jha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8604528" y="6300073"/>
            <a:ext cx="2480310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1629192" y="4689396"/>
            <a:ext cx="1778079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Webmaster: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1629192" y="5279946"/>
            <a:ext cx="1778079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u="sng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Maia Rocha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874276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Mission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2115860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526530" y="2166164"/>
            <a:ext cx="402669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8293" y="2208133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Educate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8293" y="2788444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Empower students with cybersecurity knowledge and skills.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5922" y="4184452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526530" y="4234755"/>
            <a:ext cx="402669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8293" y="4276725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Protect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8293" y="4857036"/>
            <a:ext cx="6392585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Promote a strong cybersecurity culture.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5922" y="5823466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526530" y="5873770"/>
            <a:ext cx="402669" cy="503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8293" y="5915739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Provide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8293" y="6496050"/>
            <a:ext cx="6392585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Offer resources and opportunities for competition and recognition.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1654135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Club Activities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2895719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811893" y="2987993"/>
            <a:ext cx="259234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811893" y="3568303"/>
            <a:ext cx="2592348" cy="214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Leadership and guest speakers provide regular presentations on cybersecurity topics.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4739759" y="2895719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612130" y="2987993"/>
            <a:ext cx="259234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Competitions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5612130" y="3568303"/>
            <a:ext cx="2592348" cy="3007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club hosts both defensive and offensive cybersecurity competitions and Capture-the-Flag (CTF) events.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1659255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Club Activities Cont.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2900839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1811893" y="2993112"/>
            <a:ext cx="259234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811893" y="3573423"/>
            <a:ext cx="2592348" cy="1718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club works on interesting projects related to cybersecurity.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4739759" y="2900839"/>
            <a:ext cx="604004" cy="604004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5612130" y="2993112"/>
            <a:ext cx="2592348" cy="8386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Outreach &amp; Awareness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5612130" y="3992761"/>
            <a:ext cx="2592348" cy="2577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 participate in events like STEM/STEAM nights to share our knowledge of cybersecurity.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250758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Competitions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3760708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CyberPatriot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4448413"/>
            <a:ext cx="381333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Team-based. Main yearly competition. Defensive, securing machines. 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3760708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NCL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4448413"/>
            <a:ext cx="3813334" cy="859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Team-based. Offensive competition in the fall.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3760708"/>
            <a:ext cx="3355538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Other CTFs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4448413"/>
            <a:ext cx="3813334" cy="1288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Other smaller competitions which pop up throughout the year. 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5677" y="690801"/>
            <a:ext cx="7385447" cy="1569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50"/>
              </a:lnSpc>
              <a:buNone/>
            </a:pPr>
            <a:r>
              <a:rPr lang="en-US" sz="4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Some things to look forward to:</a:t>
            </a:r>
            <a:endParaRPr lang="en-US" sz="4900" dirty="0"/>
          </a:p>
        </p:txBody>
      </p:sp>
      <p:sp>
        <p:nvSpPr>
          <p:cNvPr id="4" name="Shape 1"/>
          <p:cNvSpPr/>
          <p:nvPr/>
        </p:nvSpPr>
        <p:spPr>
          <a:xfrm>
            <a:off x="6365677" y="2637592"/>
            <a:ext cx="565190" cy="56519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7182088" y="2723912"/>
            <a:ext cx="314039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Learning Materials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7182088" y="3267194"/>
            <a:ext cx="6569035" cy="80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Learn advanced cybersecurity topics like penetration testing and app hacking.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65677" y="4573548"/>
            <a:ext cx="565190" cy="56519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7182088" y="4659868"/>
            <a:ext cx="314039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Tools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7182088" y="5203150"/>
            <a:ext cx="6569035" cy="401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Access high-end penetration testing tools.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65677" y="6107549"/>
            <a:ext cx="565190" cy="565190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7182088" y="6193869"/>
            <a:ext cx="3140393" cy="392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Certifications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7182088" y="6737152"/>
            <a:ext cx="6569035" cy="803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Earn scholarships and valuable certifications (up to $9000).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1749" y="1090493"/>
            <a:ext cx="7127557" cy="790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Join Cybersecurity Club</a:t>
            </a:r>
            <a:endParaRPr lang="en-US" sz="4950" dirty="0"/>
          </a:p>
        </p:txBody>
      </p:sp>
      <p:sp>
        <p:nvSpPr>
          <p:cNvPr id="4" name="Shape 1"/>
          <p:cNvSpPr/>
          <p:nvPr/>
        </p:nvSpPr>
        <p:spPr>
          <a:xfrm>
            <a:off x="6371749" y="2260521"/>
            <a:ext cx="7373302" cy="1457563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</p:sp>
      <p:sp>
        <p:nvSpPr>
          <p:cNvPr id="5" name="Text 2"/>
          <p:cNvSpPr/>
          <p:nvPr/>
        </p:nvSpPr>
        <p:spPr>
          <a:xfrm>
            <a:off x="6624637" y="2513409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Join GroupMe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6624637" y="3060383"/>
            <a:ext cx="6867525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Use QR code provided</a:t>
            </a:r>
            <a:endParaRPr lang="en-US" sz="1950" dirty="0"/>
          </a:p>
        </p:txBody>
      </p:sp>
      <p:sp>
        <p:nvSpPr>
          <p:cNvPr id="7" name="Shape 4"/>
          <p:cNvSpPr/>
          <p:nvPr/>
        </p:nvSpPr>
        <p:spPr>
          <a:xfrm>
            <a:off x="6371749" y="3970973"/>
            <a:ext cx="7373302" cy="1457563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</p:sp>
      <p:sp>
        <p:nvSpPr>
          <p:cNvPr id="8" name="Text 5"/>
          <p:cNvSpPr/>
          <p:nvPr/>
        </p:nvSpPr>
        <p:spPr>
          <a:xfrm>
            <a:off x="6624637" y="4223861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Fill Out Registration</a:t>
            </a:r>
            <a:endParaRPr lang="en-US" sz="2450" dirty="0"/>
          </a:p>
        </p:txBody>
      </p:sp>
      <p:sp>
        <p:nvSpPr>
          <p:cNvPr id="9" name="Text 6"/>
          <p:cNvSpPr/>
          <p:nvPr/>
        </p:nvSpPr>
        <p:spPr>
          <a:xfrm>
            <a:off x="6624637" y="4770834"/>
            <a:ext cx="6867525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Registration is required to become a member.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6371749" y="5681424"/>
            <a:ext cx="7373302" cy="1457563"/>
          </a:xfrm>
          <a:prstGeom prst="roundRect">
            <a:avLst>
              <a:gd name="adj" fmla="val 2604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624637" y="5934313"/>
            <a:ext cx="3162300" cy="395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Engage &amp; Grow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624637" y="6481286"/>
            <a:ext cx="6867525" cy="404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Participate and learn cybersecurity.</a:t>
            </a:r>
            <a:endParaRPr lang="en-US" sz="1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3212068"/>
            <a:ext cx="6711077" cy="838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4587835"/>
            <a:ext cx="12751356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Thank you for taking the time to learn about the Cybersecurity Club. We hope to see you next week!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2025-10-03T19:59:30Z</dcterms:created>
  <dcterms:modified xsi:type="dcterms:W3CDTF">2025-10-03T19:59:30Z</dcterms:modified>
</cp:coreProperties>
</file>